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9"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68" d="100"/>
          <a:sy n="68" d="100"/>
        </p:scale>
        <p:origin x="6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 Schamle" userId="87bfddb46f0bbab0" providerId="LiveId" clId="{B37422D3-14ED-4520-BAAD-709049CDAB6D}"/>
    <pc:docChg chg="custSel modSld modMainMaster modShowInfo">
      <pc:chgData name="Rod Schamle" userId="87bfddb46f0bbab0" providerId="LiveId" clId="{B37422D3-14ED-4520-BAAD-709049CDAB6D}" dt="2022-08-14T02:33:27.208" v="84"/>
      <pc:docMkLst>
        <pc:docMk/>
      </pc:docMkLst>
      <pc:sldChg chg="modTransition">
        <pc:chgData name="Rod Schamle" userId="87bfddb46f0bbab0" providerId="LiveId" clId="{B37422D3-14ED-4520-BAAD-709049CDAB6D}" dt="2022-08-14T02:33:27.208" v="84"/>
        <pc:sldMkLst>
          <pc:docMk/>
          <pc:sldMk cId="544680029" sldId="256"/>
        </pc:sldMkLst>
      </pc:sldChg>
      <pc:sldChg chg="modSp mod modTransition">
        <pc:chgData name="Rod Schamle" userId="87bfddb46f0bbab0" providerId="LiveId" clId="{B37422D3-14ED-4520-BAAD-709049CDAB6D}" dt="2022-08-14T02:33:27.208" v="84"/>
        <pc:sldMkLst>
          <pc:docMk/>
          <pc:sldMk cId="1925429984" sldId="257"/>
        </pc:sldMkLst>
        <pc:spChg chg="mod">
          <ac:chgData name="Rod Schamle" userId="87bfddb46f0bbab0" providerId="LiveId" clId="{B37422D3-14ED-4520-BAAD-709049CDAB6D}" dt="2022-08-14T00:55:46.847" v="44" actId="14100"/>
          <ac:spMkLst>
            <pc:docMk/>
            <pc:sldMk cId="1925429984" sldId="257"/>
            <ac:spMk id="2" creationId="{4CED0CAE-6C94-A94A-1907-C6C917F1FDB0}"/>
          </ac:spMkLst>
        </pc:spChg>
      </pc:sldChg>
      <pc:sldChg chg="modTransition">
        <pc:chgData name="Rod Schamle" userId="87bfddb46f0bbab0" providerId="LiveId" clId="{B37422D3-14ED-4520-BAAD-709049CDAB6D}" dt="2022-08-14T02:33:27.208" v="84"/>
        <pc:sldMkLst>
          <pc:docMk/>
          <pc:sldMk cId="1882148357" sldId="259"/>
        </pc:sldMkLst>
      </pc:sldChg>
      <pc:sldChg chg="modTransition">
        <pc:chgData name="Rod Schamle" userId="87bfddb46f0bbab0" providerId="LiveId" clId="{B37422D3-14ED-4520-BAAD-709049CDAB6D}" dt="2022-08-14T02:33:27.208" v="84"/>
        <pc:sldMkLst>
          <pc:docMk/>
          <pc:sldMk cId="3375012915" sldId="260"/>
        </pc:sldMkLst>
      </pc:sldChg>
      <pc:sldChg chg="modTransition">
        <pc:chgData name="Rod Schamle" userId="87bfddb46f0bbab0" providerId="LiveId" clId="{B37422D3-14ED-4520-BAAD-709049CDAB6D}" dt="2022-08-14T02:33:27.208" v="84"/>
        <pc:sldMkLst>
          <pc:docMk/>
          <pc:sldMk cId="2183112476" sldId="261"/>
        </pc:sldMkLst>
      </pc:sldChg>
      <pc:sldChg chg="modTransition">
        <pc:chgData name="Rod Schamle" userId="87bfddb46f0bbab0" providerId="LiveId" clId="{B37422D3-14ED-4520-BAAD-709049CDAB6D}" dt="2022-08-14T02:33:27.208" v="84"/>
        <pc:sldMkLst>
          <pc:docMk/>
          <pc:sldMk cId="1368654077" sldId="262"/>
        </pc:sldMkLst>
      </pc:sldChg>
      <pc:sldChg chg="modTransition">
        <pc:chgData name="Rod Schamle" userId="87bfddb46f0bbab0" providerId="LiveId" clId="{B37422D3-14ED-4520-BAAD-709049CDAB6D}" dt="2022-08-14T02:33:27.208" v="84"/>
        <pc:sldMkLst>
          <pc:docMk/>
          <pc:sldMk cId="1592096601" sldId="263"/>
        </pc:sldMkLst>
      </pc:sldChg>
      <pc:sldChg chg="modTransition">
        <pc:chgData name="Rod Schamle" userId="87bfddb46f0bbab0" providerId="LiveId" clId="{B37422D3-14ED-4520-BAAD-709049CDAB6D}" dt="2022-08-14T02:33:27.208" v="84"/>
        <pc:sldMkLst>
          <pc:docMk/>
          <pc:sldMk cId="425744853" sldId="264"/>
        </pc:sldMkLst>
      </pc:sldChg>
      <pc:sldChg chg="modTransition">
        <pc:chgData name="Rod Schamle" userId="87bfddb46f0bbab0" providerId="LiveId" clId="{B37422D3-14ED-4520-BAAD-709049CDAB6D}" dt="2022-08-14T02:33:27.208" v="84"/>
        <pc:sldMkLst>
          <pc:docMk/>
          <pc:sldMk cId="2890372433" sldId="265"/>
        </pc:sldMkLst>
      </pc:sldChg>
      <pc:sldChg chg="modSp mod modTransition">
        <pc:chgData name="Rod Schamle" userId="87bfddb46f0bbab0" providerId="LiveId" clId="{B37422D3-14ED-4520-BAAD-709049CDAB6D}" dt="2022-08-14T02:33:27.208" v="84"/>
        <pc:sldMkLst>
          <pc:docMk/>
          <pc:sldMk cId="3513661187" sldId="266"/>
        </pc:sldMkLst>
        <pc:spChg chg="mod">
          <ac:chgData name="Rod Schamle" userId="87bfddb46f0bbab0" providerId="LiveId" clId="{B37422D3-14ED-4520-BAAD-709049CDAB6D}" dt="2022-08-14T00:58:58.279" v="46" actId="207"/>
          <ac:spMkLst>
            <pc:docMk/>
            <pc:sldMk cId="3513661187" sldId="266"/>
            <ac:spMk id="2" creationId="{82DD1D31-9778-821E-CCA6-6FDBAF52D674}"/>
          </ac:spMkLst>
        </pc:spChg>
      </pc:sldChg>
      <pc:sldChg chg="modTransition">
        <pc:chgData name="Rod Schamle" userId="87bfddb46f0bbab0" providerId="LiveId" clId="{B37422D3-14ED-4520-BAAD-709049CDAB6D}" dt="2022-08-14T02:33:27.208" v="84"/>
        <pc:sldMkLst>
          <pc:docMk/>
          <pc:sldMk cId="62495046" sldId="267"/>
        </pc:sldMkLst>
      </pc:sldChg>
      <pc:sldChg chg="modTransition">
        <pc:chgData name="Rod Schamle" userId="87bfddb46f0bbab0" providerId="LiveId" clId="{B37422D3-14ED-4520-BAAD-709049CDAB6D}" dt="2022-08-14T02:33:27.208" v="84"/>
        <pc:sldMkLst>
          <pc:docMk/>
          <pc:sldMk cId="3481390371" sldId="268"/>
        </pc:sldMkLst>
      </pc:sldChg>
      <pc:sldChg chg="modTransition">
        <pc:chgData name="Rod Schamle" userId="87bfddb46f0bbab0" providerId="LiveId" clId="{B37422D3-14ED-4520-BAAD-709049CDAB6D}" dt="2022-08-14T02:33:27.208" v="84"/>
        <pc:sldMkLst>
          <pc:docMk/>
          <pc:sldMk cId="1414855757" sldId="269"/>
        </pc:sldMkLst>
      </pc:sldChg>
      <pc:sldMasterChg chg="modTransition modSldLayout">
        <pc:chgData name="Rod Schamle" userId="87bfddb46f0bbab0" providerId="LiveId" clId="{B37422D3-14ED-4520-BAAD-709049CDAB6D}" dt="2022-08-14T02:33:27.208" v="84"/>
        <pc:sldMasterMkLst>
          <pc:docMk/>
          <pc:sldMasterMk cId="4049346933" sldId="2147483648"/>
        </pc:sldMasterMkLst>
        <pc:sldLayoutChg chg="modTransition">
          <pc:chgData name="Rod Schamle" userId="87bfddb46f0bbab0" providerId="LiveId" clId="{B37422D3-14ED-4520-BAAD-709049CDAB6D}" dt="2022-08-14T02:33:27.208" v="84"/>
          <pc:sldLayoutMkLst>
            <pc:docMk/>
            <pc:sldMasterMk cId="4049346933" sldId="2147483648"/>
            <pc:sldLayoutMk cId="1822062009" sldId="2147483649"/>
          </pc:sldLayoutMkLst>
        </pc:sldLayoutChg>
        <pc:sldLayoutChg chg="modTransition">
          <pc:chgData name="Rod Schamle" userId="87bfddb46f0bbab0" providerId="LiveId" clId="{B37422D3-14ED-4520-BAAD-709049CDAB6D}" dt="2022-08-14T02:33:27.208" v="84"/>
          <pc:sldLayoutMkLst>
            <pc:docMk/>
            <pc:sldMasterMk cId="4049346933" sldId="2147483648"/>
            <pc:sldLayoutMk cId="916061484" sldId="2147483650"/>
          </pc:sldLayoutMkLst>
        </pc:sldLayoutChg>
        <pc:sldLayoutChg chg="modTransition">
          <pc:chgData name="Rod Schamle" userId="87bfddb46f0bbab0" providerId="LiveId" clId="{B37422D3-14ED-4520-BAAD-709049CDAB6D}" dt="2022-08-14T02:33:27.208" v="84"/>
          <pc:sldLayoutMkLst>
            <pc:docMk/>
            <pc:sldMasterMk cId="4049346933" sldId="2147483648"/>
            <pc:sldLayoutMk cId="3038980903" sldId="2147483651"/>
          </pc:sldLayoutMkLst>
        </pc:sldLayoutChg>
        <pc:sldLayoutChg chg="modTransition">
          <pc:chgData name="Rod Schamle" userId="87bfddb46f0bbab0" providerId="LiveId" clId="{B37422D3-14ED-4520-BAAD-709049CDAB6D}" dt="2022-08-14T02:33:27.208" v="84"/>
          <pc:sldLayoutMkLst>
            <pc:docMk/>
            <pc:sldMasterMk cId="4049346933" sldId="2147483648"/>
            <pc:sldLayoutMk cId="984158302" sldId="2147483652"/>
          </pc:sldLayoutMkLst>
        </pc:sldLayoutChg>
        <pc:sldLayoutChg chg="modTransition">
          <pc:chgData name="Rod Schamle" userId="87bfddb46f0bbab0" providerId="LiveId" clId="{B37422D3-14ED-4520-BAAD-709049CDAB6D}" dt="2022-08-14T02:33:27.208" v="84"/>
          <pc:sldLayoutMkLst>
            <pc:docMk/>
            <pc:sldMasterMk cId="4049346933" sldId="2147483648"/>
            <pc:sldLayoutMk cId="2866305021" sldId="2147483653"/>
          </pc:sldLayoutMkLst>
        </pc:sldLayoutChg>
        <pc:sldLayoutChg chg="modTransition">
          <pc:chgData name="Rod Schamle" userId="87bfddb46f0bbab0" providerId="LiveId" clId="{B37422D3-14ED-4520-BAAD-709049CDAB6D}" dt="2022-08-14T02:33:27.208" v="84"/>
          <pc:sldLayoutMkLst>
            <pc:docMk/>
            <pc:sldMasterMk cId="4049346933" sldId="2147483648"/>
            <pc:sldLayoutMk cId="3320708541" sldId="2147483654"/>
          </pc:sldLayoutMkLst>
        </pc:sldLayoutChg>
        <pc:sldLayoutChg chg="modTransition">
          <pc:chgData name="Rod Schamle" userId="87bfddb46f0bbab0" providerId="LiveId" clId="{B37422D3-14ED-4520-BAAD-709049CDAB6D}" dt="2022-08-14T02:33:27.208" v="84"/>
          <pc:sldLayoutMkLst>
            <pc:docMk/>
            <pc:sldMasterMk cId="4049346933" sldId="2147483648"/>
            <pc:sldLayoutMk cId="1136368359" sldId="2147483655"/>
          </pc:sldLayoutMkLst>
        </pc:sldLayoutChg>
        <pc:sldLayoutChg chg="modTransition">
          <pc:chgData name="Rod Schamle" userId="87bfddb46f0bbab0" providerId="LiveId" clId="{B37422D3-14ED-4520-BAAD-709049CDAB6D}" dt="2022-08-14T02:33:27.208" v="84"/>
          <pc:sldLayoutMkLst>
            <pc:docMk/>
            <pc:sldMasterMk cId="4049346933" sldId="2147483648"/>
            <pc:sldLayoutMk cId="372762471" sldId="2147483656"/>
          </pc:sldLayoutMkLst>
        </pc:sldLayoutChg>
        <pc:sldLayoutChg chg="modTransition">
          <pc:chgData name="Rod Schamle" userId="87bfddb46f0bbab0" providerId="LiveId" clId="{B37422D3-14ED-4520-BAAD-709049CDAB6D}" dt="2022-08-14T02:33:27.208" v="84"/>
          <pc:sldLayoutMkLst>
            <pc:docMk/>
            <pc:sldMasterMk cId="4049346933" sldId="2147483648"/>
            <pc:sldLayoutMk cId="3732164648" sldId="2147483657"/>
          </pc:sldLayoutMkLst>
        </pc:sldLayoutChg>
        <pc:sldLayoutChg chg="modTransition">
          <pc:chgData name="Rod Schamle" userId="87bfddb46f0bbab0" providerId="LiveId" clId="{B37422D3-14ED-4520-BAAD-709049CDAB6D}" dt="2022-08-14T02:33:27.208" v="84"/>
          <pc:sldLayoutMkLst>
            <pc:docMk/>
            <pc:sldMasterMk cId="4049346933" sldId="2147483648"/>
            <pc:sldLayoutMk cId="2995637837" sldId="2147483658"/>
          </pc:sldLayoutMkLst>
        </pc:sldLayoutChg>
        <pc:sldLayoutChg chg="modTransition">
          <pc:chgData name="Rod Schamle" userId="87bfddb46f0bbab0" providerId="LiveId" clId="{B37422D3-14ED-4520-BAAD-709049CDAB6D}" dt="2022-08-14T02:33:27.208" v="84"/>
          <pc:sldLayoutMkLst>
            <pc:docMk/>
            <pc:sldMasterMk cId="4049346933" sldId="2147483648"/>
            <pc:sldLayoutMk cId="1790735480"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5ADA8-E780-9CA3-A1B5-C742815CA6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12CC3B-8053-E363-5550-C9EA8191B9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6CD20A-D722-0F16-48F0-90885184BAB7}"/>
              </a:ext>
            </a:extLst>
          </p:cNvPr>
          <p:cNvSpPr>
            <a:spLocks noGrp="1"/>
          </p:cNvSpPr>
          <p:nvPr>
            <p:ph type="dt" sz="half" idx="10"/>
          </p:nvPr>
        </p:nvSpPr>
        <p:spPr/>
        <p:txBody>
          <a:bodyPr/>
          <a:lstStyle/>
          <a:p>
            <a:fld id="{C4757966-4166-4446-A18D-F41DC008AED5}" type="datetimeFigureOut">
              <a:rPr lang="en-US" smtClean="0"/>
              <a:t>8/13/2022</a:t>
            </a:fld>
            <a:endParaRPr lang="en-US" dirty="0"/>
          </a:p>
        </p:txBody>
      </p:sp>
      <p:sp>
        <p:nvSpPr>
          <p:cNvPr id="5" name="Footer Placeholder 4">
            <a:extLst>
              <a:ext uri="{FF2B5EF4-FFF2-40B4-BE49-F238E27FC236}">
                <a16:creationId xmlns:a16="http://schemas.microsoft.com/office/drawing/2014/main" id="{14BCBF15-3538-89DC-96D7-F853A5B9CE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12C853-39A7-AA57-2B62-85B72A341C62}"/>
              </a:ext>
            </a:extLst>
          </p:cNvPr>
          <p:cNvSpPr>
            <a:spLocks noGrp="1"/>
          </p:cNvSpPr>
          <p:nvPr>
            <p:ph type="sldNum" sz="quarter" idx="12"/>
          </p:nvPr>
        </p:nvSpPr>
        <p:spPr/>
        <p:txBody>
          <a:bodyPr/>
          <a:lstStyle/>
          <a:p>
            <a:fld id="{76B59B39-2693-44E2-BE78-9F17C6220963}" type="slidenum">
              <a:rPr lang="en-US" smtClean="0"/>
              <a:t>‹#›</a:t>
            </a:fld>
            <a:endParaRPr lang="en-US" dirty="0"/>
          </a:p>
        </p:txBody>
      </p:sp>
    </p:spTree>
    <p:extLst>
      <p:ext uri="{BB962C8B-B14F-4D97-AF65-F5344CB8AC3E}">
        <p14:creationId xmlns:p14="http://schemas.microsoft.com/office/powerpoint/2010/main" val="182206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9E01-8D99-8241-5528-FDA422C9D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5B2102-F618-BDD5-4E26-67FDE104E9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E936-EEE5-0F15-63E8-15A443C718EC}"/>
              </a:ext>
            </a:extLst>
          </p:cNvPr>
          <p:cNvSpPr>
            <a:spLocks noGrp="1"/>
          </p:cNvSpPr>
          <p:nvPr>
            <p:ph type="dt" sz="half" idx="10"/>
          </p:nvPr>
        </p:nvSpPr>
        <p:spPr/>
        <p:txBody>
          <a:bodyPr/>
          <a:lstStyle/>
          <a:p>
            <a:fld id="{C4757966-4166-4446-A18D-F41DC008AED5}" type="datetimeFigureOut">
              <a:rPr lang="en-US" smtClean="0"/>
              <a:t>8/13/2022</a:t>
            </a:fld>
            <a:endParaRPr lang="en-US" dirty="0"/>
          </a:p>
        </p:txBody>
      </p:sp>
      <p:sp>
        <p:nvSpPr>
          <p:cNvPr id="5" name="Footer Placeholder 4">
            <a:extLst>
              <a:ext uri="{FF2B5EF4-FFF2-40B4-BE49-F238E27FC236}">
                <a16:creationId xmlns:a16="http://schemas.microsoft.com/office/drawing/2014/main" id="{9DABEAF7-4DC4-C51E-D3DB-5537AD81FA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5BF62F-C127-9ED1-FD26-5FC3FB6DFA59}"/>
              </a:ext>
            </a:extLst>
          </p:cNvPr>
          <p:cNvSpPr>
            <a:spLocks noGrp="1"/>
          </p:cNvSpPr>
          <p:nvPr>
            <p:ph type="sldNum" sz="quarter" idx="12"/>
          </p:nvPr>
        </p:nvSpPr>
        <p:spPr/>
        <p:txBody>
          <a:bodyPr/>
          <a:lstStyle/>
          <a:p>
            <a:fld id="{76B59B39-2693-44E2-BE78-9F17C6220963}" type="slidenum">
              <a:rPr lang="en-US" smtClean="0"/>
              <a:t>‹#›</a:t>
            </a:fld>
            <a:endParaRPr lang="en-US" dirty="0"/>
          </a:p>
        </p:txBody>
      </p:sp>
    </p:spTree>
    <p:extLst>
      <p:ext uri="{BB962C8B-B14F-4D97-AF65-F5344CB8AC3E}">
        <p14:creationId xmlns:p14="http://schemas.microsoft.com/office/powerpoint/2010/main" val="2995637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B19029-B0D0-57FE-BF42-2FA901BB82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5254F4-126E-F465-C391-62420B37B2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E76BD-02FA-3792-85DF-05F4D1D627D4}"/>
              </a:ext>
            </a:extLst>
          </p:cNvPr>
          <p:cNvSpPr>
            <a:spLocks noGrp="1"/>
          </p:cNvSpPr>
          <p:nvPr>
            <p:ph type="dt" sz="half" idx="10"/>
          </p:nvPr>
        </p:nvSpPr>
        <p:spPr/>
        <p:txBody>
          <a:bodyPr/>
          <a:lstStyle/>
          <a:p>
            <a:fld id="{C4757966-4166-4446-A18D-F41DC008AED5}" type="datetimeFigureOut">
              <a:rPr lang="en-US" smtClean="0"/>
              <a:t>8/13/2022</a:t>
            </a:fld>
            <a:endParaRPr lang="en-US" dirty="0"/>
          </a:p>
        </p:txBody>
      </p:sp>
      <p:sp>
        <p:nvSpPr>
          <p:cNvPr id="5" name="Footer Placeholder 4">
            <a:extLst>
              <a:ext uri="{FF2B5EF4-FFF2-40B4-BE49-F238E27FC236}">
                <a16:creationId xmlns:a16="http://schemas.microsoft.com/office/drawing/2014/main" id="{A09DBC1E-7BDB-3BE1-29BD-49B698B2DF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E44E6A-790F-94C8-294D-640FBB64F784}"/>
              </a:ext>
            </a:extLst>
          </p:cNvPr>
          <p:cNvSpPr>
            <a:spLocks noGrp="1"/>
          </p:cNvSpPr>
          <p:nvPr>
            <p:ph type="sldNum" sz="quarter" idx="12"/>
          </p:nvPr>
        </p:nvSpPr>
        <p:spPr/>
        <p:txBody>
          <a:bodyPr/>
          <a:lstStyle/>
          <a:p>
            <a:fld id="{76B59B39-2693-44E2-BE78-9F17C6220963}" type="slidenum">
              <a:rPr lang="en-US" smtClean="0"/>
              <a:t>‹#›</a:t>
            </a:fld>
            <a:endParaRPr lang="en-US" dirty="0"/>
          </a:p>
        </p:txBody>
      </p:sp>
    </p:spTree>
    <p:extLst>
      <p:ext uri="{BB962C8B-B14F-4D97-AF65-F5344CB8AC3E}">
        <p14:creationId xmlns:p14="http://schemas.microsoft.com/office/powerpoint/2010/main" val="1790735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1712-36E8-7591-44C4-9DC68CF5C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E97B08-4696-A4D1-FAD8-B915516791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069D7-9E72-4243-695F-C8834879DC19}"/>
              </a:ext>
            </a:extLst>
          </p:cNvPr>
          <p:cNvSpPr>
            <a:spLocks noGrp="1"/>
          </p:cNvSpPr>
          <p:nvPr>
            <p:ph type="dt" sz="half" idx="10"/>
          </p:nvPr>
        </p:nvSpPr>
        <p:spPr/>
        <p:txBody>
          <a:bodyPr/>
          <a:lstStyle/>
          <a:p>
            <a:fld id="{C4757966-4166-4446-A18D-F41DC008AED5}" type="datetimeFigureOut">
              <a:rPr lang="en-US" smtClean="0"/>
              <a:t>8/13/2022</a:t>
            </a:fld>
            <a:endParaRPr lang="en-US" dirty="0"/>
          </a:p>
        </p:txBody>
      </p:sp>
      <p:sp>
        <p:nvSpPr>
          <p:cNvPr id="5" name="Footer Placeholder 4">
            <a:extLst>
              <a:ext uri="{FF2B5EF4-FFF2-40B4-BE49-F238E27FC236}">
                <a16:creationId xmlns:a16="http://schemas.microsoft.com/office/drawing/2014/main" id="{D74744DA-4C5C-8AEB-CA62-D7492C97B7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175D3E-631B-436E-6D5B-CEE09090B046}"/>
              </a:ext>
            </a:extLst>
          </p:cNvPr>
          <p:cNvSpPr>
            <a:spLocks noGrp="1"/>
          </p:cNvSpPr>
          <p:nvPr>
            <p:ph type="sldNum" sz="quarter" idx="12"/>
          </p:nvPr>
        </p:nvSpPr>
        <p:spPr/>
        <p:txBody>
          <a:bodyPr/>
          <a:lstStyle/>
          <a:p>
            <a:fld id="{76B59B39-2693-44E2-BE78-9F17C6220963}" type="slidenum">
              <a:rPr lang="en-US" smtClean="0"/>
              <a:t>‹#›</a:t>
            </a:fld>
            <a:endParaRPr lang="en-US" dirty="0"/>
          </a:p>
        </p:txBody>
      </p:sp>
    </p:spTree>
    <p:extLst>
      <p:ext uri="{BB962C8B-B14F-4D97-AF65-F5344CB8AC3E}">
        <p14:creationId xmlns:p14="http://schemas.microsoft.com/office/powerpoint/2010/main" val="91606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2C3B7-72A5-6270-50E4-9D12AECFBE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8F0507-C6E8-506D-9FD2-42BC277422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C9F771-B744-91A8-E663-792B83194797}"/>
              </a:ext>
            </a:extLst>
          </p:cNvPr>
          <p:cNvSpPr>
            <a:spLocks noGrp="1"/>
          </p:cNvSpPr>
          <p:nvPr>
            <p:ph type="dt" sz="half" idx="10"/>
          </p:nvPr>
        </p:nvSpPr>
        <p:spPr/>
        <p:txBody>
          <a:bodyPr/>
          <a:lstStyle/>
          <a:p>
            <a:fld id="{C4757966-4166-4446-A18D-F41DC008AED5}" type="datetimeFigureOut">
              <a:rPr lang="en-US" smtClean="0"/>
              <a:t>8/13/2022</a:t>
            </a:fld>
            <a:endParaRPr lang="en-US" dirty="0"/>
          </a:p>
        </p:txBody>
      </p:sp>
      <p:sp>
        <p:nvSpPr>
          <p:cNvPr id="5" name="Footer Placeholder 4">
            <a:extLst>
              <a:ext uri="{FF2B5EF4-FFF2-40B4-BE49-F238E27FC236}">
                <a16:creationId xmlns:a16="http://schemas.microsoft.com/office/drawing/2014/main" id="{DAC92626-00B3-E21C-23DB-AC64D779F8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B24325-AACE-4F60-45B5-63B408DA86B0}"/>
              </a:ext>
            </a:extLst>
          </p:cNvPr>
          <p:cNvSpPr>
            <a:spLocks noGrp="1"/>
          </p:cNvSpPr>
          <p:nvPr>
            <p:ph type="sldNum" sz="quarter" idx="12"/>
          </p:nvPr>
        </p:nvSpPr>
        <p:spPr/>
        <p:txBody>
          <a:bodyPr/>
          <a:lstStyle/>
          <a:p>
            <a:fld id="{76B59B39-2693-44E2-BE78-9F17C6220963}" type="slidenum">
              <a:rPr lang="en-US" smtClean="0"/>
              <a:t>‹#›</a:t>
            </a:fld>
            <a:endParaRPr lang="en-US" dirty="0"/>
          </a:p>
        </p:txBody>
      </p:sp>
    </p:spTree>
    <p:extLst>
      <p:ext uri="{BB962C8B-B14F-4D97-AF65-F5344CB8AC3E}">
        <p14:creationId xmlns:p14="http://schemas.microsoft.com/office/powerpoint/2010/main" val="3038980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38DE-CCC4-C9E8-E894-32E3BE6C74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CC8EFE-67BF-6F9D-2434-538A4C5264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9F9BE6-2841-D5C0-4376-554A3A4105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6B4FF4-FD42-50F5-4278-D471738D7F00}"/>
              </a:ext>
            </a:extLst>
          </p:cNvPr>
          <p:cNvSpPr>
            <a:spLocks noGrp="1"/>
          </p:cNvSpPr>
          <p:nvPr>
            <p:ph type="dt" sz="half" idx="10"/>
          </p:nvPr>
        </p:nvSpPr>
        <p:spPr/>
        <p:txBody>
          <a:bodyPr/>
          <a:lstStyle/>
          <a:p>
            <a:fld id="{C4757966-4166-4446-A18D-F41DC008AED5}" type="datetimeFigureOut">
              <a:rPr lang="en-US" smtClean="0"/>
              <a:t>8/13/2022</a:t>
            </a:fld>
            <a:endParaRPr lang="en-US" dirty="0"/>
          </a:p>
        </p:txBody>
      </p:sp>
      <p:sp>
        <p:nvSpPr>
          <p:cNvPr id="6" name="Footer Placeholder 5">
            <a:extLst>
              <a:ext uri="{FF2B5EF4-FFF2-40B4-BE49-F238E27FC236}">
                <a16:creationId xmlns:a16="http://schemas.microsoft.com/office/drawing/2014/main" id="{E0400E2A-310C-D60C-C08F-14E533B4A1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633411-1C90-A1B8-C91F-E3B31E042439}"/>
              </a:ext>
            </a:extLst>
          </p:cNvPr>
          <p:cNvSpPr>
            <a:spLocks noGrp="1"/>
          </p:cNvSpPr>
          <p:nvPr>
            <p:ph type="sldNum" sz="quarter" idx="12"/>
          </p:nvPr>
        </p:nvSpPr>
        <p:spPr/>
        <p:txBody>
          <a:bodyPr/>
          <a:lstStyle/>
          <a:p>
            <a:fld id="{76B59B39-2693-44E2-BE78-9F17C6220963}" type="slidenum">
              <a:rPr lang="en-US" smtClean="0"/>
              <a:t>‹#›</a:t>
            </a:fld>
            <a:endParaRPr lang="en-US" dirty="0"/>
          </a:p>
        </p:txBody>
      </p:sp>
    </p:spTree>
    <p:extLst>
      <p:ext uri="{BB962C8B-B14F-4D97-AF65-F5344CB8AC3E}">
        <p14:creationId xmlns:p14="http://schemas.microsoft.com/office/powerpoint/2010/main" val="984158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3C63-FA8F-4A93-AB40-F98E22DA15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36930C-1382-0359-C470-AE6F7969F8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AC5D9C-F2A7-E78F-C4B2-5B990EC4DF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387915-0398-2309-6923-8D6F18666A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9EECE1-188A-91B4-E327-25602AECB2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E57E9B-7A09-B706-646F-B3DECB483EBB}"/>
              </a:ext>
            </a:extLst>
          </p:cNvPr>
          <p:cNvSpPr>
            <a:spLocks noGrp="1"/>
          </p:cNvSpPr>
          <p:nvPr>
            <p:ph type="dt" sz="half" idx="10"/>
          </p:nvPr>
        </p:nvSpPr>
        <p:spPr/>
        <p:txBody>
          <a:bodyPr/>
          <a:lstStyle/>
          <a:p>
            <a:fld id="{C4757966-4166-4446-A18D-F41DC008AED5}" type="datetimeFigureOut">
              <a:rPr lang="en-US" smtClean="0"/>
              <a:t>8/13/2022</a:t>
            </a:fld>
            <a:endParaRPr lang="en-US" dirty="0"/>
          </a:p>
        </p:txBody>
      </p:sp>
      <p:sp>
        <p:nvSpPr>
          <p:cNvPr id="8" name="Footer Placeholder 7">
            <a:extLst>
              <a:ext uri="{FF2B5EF4-FFF2-40B4-BE49-F238E27FC236}">
                <a16:creationId xmlns:a16="http://schemas.microsoft.com/office/drawing/2014/main" id="{57DFA3B7-18A7-5BDC-63E4-14016B88BC6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EFB4A21-C62E-927D-974E-764817FC22E9}"/>
              </a:ext>
            </a:extLst>
          </p:cNvPr>
          <p:cNvSpPr>
            <a:spLocks noGrp="1"/>
          </p:cNvSpPr>
          <p:nvPr>
            <p:ph type="sldNum" sz="quarter" idx="12"/>
          </p:nvPr>
        </p:nvSpPr>
        <p:spPr/>
        <p:txBody>
          <a:bodyPr/>
          <a:lstStyle/>
          <a:p>
            <a:fld id="{76B59B39-2693-44E2-BE78-9F17C6220963}" type="slidenum">
              <a:rPr lang="en-US" smtClean="0"/>
              <a:t>‹#›</a:t>
            </a:fld>
            <a:endParaRPr lang="en-US" dirty="0"/>
          </a:p>
        </p:txBody>
      </p:sp>
    </p:spTree>
    <p:extLst>
      <p:ext uri="{BB962C8B-B14F-4D97-AF65-F5344CB8AC3E}">
        <p14:creationId xmlns:p14="http://schemas.microsoft.com/office/powerpoint/2010/main" val="2866305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1486E-9620-C71B-F5E7-32602B8C7F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67F28B-5F8D-1B28-E6AD-E80D202CBFC4}"/>
              </a:ext>
            </a:extLst>
          </p:cNvPr>
          <p:cNvSpPr>
            <a:spLocks noGrp="1"/>
          </p:cNvSpPr>
          <p:nvPr>
            <p:ph type="dt" sz="half" idx="10"/>
          </p:nvPr>
        </p:nvSpPr>
        <p:spPr/>
        <p:txBody>
          <a:bodyPr/>
          <a:lstStyle/>
          <a:p>
            <a:fld id="{C4757966-4166-4446-A18D-F41DC008AED5}" type="datetimeFigureOut">
              <a:rPr lang="en-US" smtClean="0"/>
              <a:t>8/13/2022</a:t>
            </a:fld>
            <a:endParaRPr lang="en-US" dirty="0"/>
          </a:p>
        </p:txBody>
      </p:sp>
      <p:sp>
        <p:nvSpPr>
          <p:cNvPr id="4" name="Footer Placeholder 3">
            <a:extLst>
              <a:ext uri="{FF2B5EF4-FFF2-40B4-BE49-F238E27FC236}">
                <a16:creationId xmlns:a16="http://schemas.microsoft.com/office/drawing/2014/main" id="{300A61AF-DF29-187F-3190-4A5BADAFF51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433F228-B74D-E92F-AFEB-8631D417A7E4}"/>
              </a:ext>
            </a:extLst>
          </p:cNvPr>
          <p:cNvSpPr>
            <a:spLocks noGrp="1"/>
          </p:cNvSpPr>
          <p:nvPr>
            <p:ph type="sldNum" sz="quarter" idx="12"/>
          </p:nvPr>
        </p:nvSpPr>
        <p:spPr/>
        <p:txBody>
          <a:bodyPr/>
          <a:lstStyle/>
          <a:p>
            <a:fld id="{76B59B39-2693-44E2-BE78-9F17C6220963}" type="slidenum">
              <a:rPr lang="en-US" smtClean="0"/>
              <a:t>‹#›</a:t>
            </a:fld>
            <a:endParaRPr lang="en-US" dirty="0"/>
          </a:p>
        </p:txBody>
      </p:sp>
    </p:spTree>
    <p:extLst>
      <p:ext uri="{BB962C8B-B14F-4D97-AF65-F5344CB8AC3E}">
        <p14:creationId xmlns:p14="http://schemas.microsoft.com/office/powerpoint/2010/main" val="3320708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ACFA5-7DAC-55FD-A28A-D1C9FD262DF1}"/>
              </a:ext>
            </a:extLst>
          </p:cNvPr>
          <p:cNvSpPr>
            <a:spLocks noGrp="1"/>
          </p:cNvSpPr>
          <p:nvPr>
            <p:ph type="dt" sz="half" idx="10"/>
          </p:nvPr>
        </p:nvSpPr>
        <p:spPr/>
        <p:txBody>
          <a:bodyPr/>
          <a:lstStyle/>
          <a:p>
            <a:fld id="{C4757966-4166-4446-A18D-F41DC008AED5}" type="datetimeFigureOut">
              <a:rPr lang="en-US" smtClean="0"/>
              <a:t>8/13/2022</a:t>
            </a:fld>
            <a:endParaRPr lang="en-US" dirty="0"/>
          </a:p>
        </p:txBody>
      </p:sp>
      <p:sp>
        <p:nvSpPr>
          <p:cNvPr id="3" name="Footer Placeholder 2">
            <a:extLst>
              <a:ext uri="{FF2B5EF4-FFF2-40B4-BE49-F238E27FC236}">
                <a16:creationId xmlns:a16="http://schemas.microsoft.com/office/drawing/2014/main" id="{F6FCC49A-49C4-2567-3629-D0B02441668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3B1FA23-520E-54C5-C065-690EEB5CE216}"/>
              </a:ext>
            </a:extLst>
          </p:cNvPr>
          <p:cNvSpPr>
            <a:spLocks noGrp="1"/>
          </p:cNvSpPr>
          <p:nvPr>
            <p:ph type="sldNum" sz="quarter" idx="12"/>
          </p:nvPr>
        </p:nvSpPr>
        <p:spPr/>
        <p:txBody>
          <a:bodyPr/>
          <a:lstStyle/>
          <a:p>
            <a:fld id="{76B59B39-2693-44E2-BE78-9F17C6220963}" type="slidenum">
              <a:rPr lang="en-US" smtClean="0"/>
              <a:t>‹#›</a:t>
            </a:fld>
            <a:endParaRPr lang="en-US" dirty="0"/>
          </a:p>
        </p:txBody>
      </p:sp>
    </p:spTree>
    <p:extLst>
      <p:ext uri="{BB962C8B-B14F-4D97-AF65-F5344CB8AC3E}">
        <p14:creationId xmlns:p14="http://schemas.microsoft.com/office/powerpoint/2010/main" val="1136368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87BFB-1D17-1F37-5C1F-EBCA51B684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48A049-B4E2-719E-24C9-CE951F876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87EE12-A3A1-57FC-3B61-C4C3FEE98B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AB5A6-7E0D-467F-3A3B-A4D35AEB3046}"/>
              </a:ext>
            </a:extLst>
          </p:cNvPr>
          <p:cNvSpPr>
            <a:spLocks noGrp="1"/>
          </p:cNvSpPr>
          <p:nvPr>
            <p:ph type="dt" sz="half" idx="10"/>
          </p:nvPr>
        </p:nvSpPr>
        <p:spPr/>
        <p:txBody>
          <a:bodyPr/>
          <a:lstStyle/>
          <a:p>
            <a:fld id="{C4757966-4166-4446-A18D-F41DC008AED5}" type="datetimeFigureOut">
              <a:rPr lang="en-US" smtClean="0"/>
              <a:t>8/13/2022</a:t>
            </a:fld>
            <a:endParaRPr lang="en-US" dirty="0"/>
          </a:p>
        </p:txBody>
      </p:sp>
      <p:sp>
        <p:nvSpPr>
          <p:cNvPr id="6" name="Footer Placeholder 5">
            <a:extLst>
              <a:ext uri="{FF2B5EF4-FFF2-40B4-BE49-F238E27FC236}">
                <a16:creationId xmlns:a16="http://schemas.microsoft.com/office/drawing/2014/main" id="{4737F509-0105-1F42-34D0-F798D1A206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EE9B92-D8BF-37F6-0CF4-AB8B9CF12113}"/>
              </a:ext>
            </a:extLst>
          </p:cNvPr>
          <p:cNvSpPr>
            <a:spLocks noGrp="1"/>
          </p:cNvSpPr>
          <p:nvPr>
            <p:ph type="sldNum" sz="quarter" idx="12"/>
          </p:nvPr>
        </p:nvSpPr>
        <p:spPr/>
        <p:txBody>
          <a:bodyPr/>
          <a:lstStyle/>
          <a:p>
            <a:fld id="{76B59B39-2693-44E2-BE78-9F17C6220963}" type="slidenum">
              <a:rPr lang="en-US" smtClean="0"/>
              <a:t>‹#›</a:t>
            </a:fld>
            <a:endParaRPr lang="en-US" dirty="0"/>
          </a:p>
        </p:txBody>
      </p:sp>
    </p:spTree>
    <p:extLst>
      <p:ext uri="{BB962C8B-B14F-4D97-AF65-F5344CB8AC3E}">
        <p14:creationId xmlns:p14="http://schemas.microsoft.com/office/powerpoint/2010/main" val="372762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F5D8C-5EFE-2B97-8A93-6FD82A550A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1E6674-A64B-EF75-8D3E-42ED3BF726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4A832CD-6985-3309-CC35-C9C6B35D82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55AA3C-395B-35C7-2F89-394DDA4BE53A}"/>
              </a:ext>
            </a:extLst>
          </p:cNvPr>
          <p:cNvSpPr>
            <a:spLocks noGrp="1"/>
          </p:cNvSpPr>
          <p:nvPr>
            <p:ph type="dt" sz="half" idx="10"/>
          </p:nvPr>
        </p:nvSpPr>
        <p:spPr/>
        <p:txBody>
          <a:bodyPr/>
          <a:lstStyle/>
          <a:p>
            <a:fld id="{C4757966-4166-4446-A18D-F41DC008AED5}" type="datetimeFigureOut">
              <a:rPr lang="en-US" smtClean="0"/>
              <a:t>8/13/2022</a:t>
            </a:fld>
            <a:endParaRPr lang="en-US" dirty="0"/>
          </a:p>
        </p:txBody>
      </p:sp>
      <p:sp>
        <p:nvSpPr>
          <p:cNvPr id="6" name="Footer Placeholder 5">
            <a:extLst>
              <a:ext uri="{FF2B5EF4-FFF2-40B4-BE49-F238E27FC236}">
                <a16:creationId xmlns:a16="http://schemas.microsoft.com/office/drawing/2014/main" id="{9A864ECE-E962-954D-FA15-A2B10CDB41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073586-7E5B-DE93-92F8-E4EEC37F9DDF}"/>
              </a:ext>
            </a:extLst>
          </p:cNvPr>
          <p:cNvSpPr>
            <a:spLocks noGrp="1"/>
          </p:cNvSpPr>
          <p:nvPr>
            <p:ph type="sldNum" sz="quarter" idx="12"/>
          </p:nvPr>
        </p:nvSpPr>
        <p:spPr/>
        <p:txBody>
          <a:bodyPr/>
          <a:lstStyle/>
          <a:p>
            <a:fld id="{76B59B39-2693-44E2-BE78-9F17C6220963}" type="slidenum">
              <a:rPr lang="en-US" smtClean="0"/>
              <a:t>‹#›</a:t>
            </a:fld>
            <a:endParaRPr lang="en-US" dirty="0"/>
          </a:p>
        </p:txBody>
      </p:sp>
    </p:spTree>
    <p:extLst>
      <p:ext uri="{BB962C8B-B14F-4D97-AF65-F5344CB8AC3E}">
        <p14:creationId xmlns:p14="http://schemas.microsoft.com/office/powerpoint/2010/main" val="3732164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EA490D-DDC4-1EE2-17FC-0D46E5884A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55CB7-753F-903E-E75F-171126EEA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C34C1-170D-059A-F8E5-0BADDE1730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57966-4166-4446-A18D-F41DC008AED5}" type="datetimeFigureOut">
              <a:rPr lang="en-US" smtClean="0"/>
              <a:t>8/13/2022</a:t>
            </a:fld>
            <a:endParaRPr lang="en-US" dirty="0"/>
          </a:p>
        </p:txBody>
      </p:sp>
      <p:sp>
        <p:nvSpPr>
          <p:cNvPr id="5" name="Footer Placeholder 4">
            <a:extLst>
              <a:ext uri="{FF2B5EF4-FFF2-40B4-BE49-F238E27FC236}">
                <a16:creationId xmlns:a16="http://schemas.microsoft.com/office/drawing/2014/main" id="{4F525DA7-62CF-AA06-86E2-E4DBA7610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F9487E5-0739-0786-67BD-5C2A4E811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59B39-2693-44E2-BE78-9F17C6220963}" type="slidenum">
              <a:rPr lang="en-US" smtClean="0"/>
              <a:t>‹#›</a:t>
            </a:fld>
            <a:endParaRPr lang="en-US" dirty="0"/>
          </a:p>
        </p:txBody>
      </p:sp>
    </p:spTree>
    <p:extLst>
      <p:ext uri="{BB962C8B-B14F-4D97-AF65-F5344CB8AC3E}">
        <p14:creationId xmlns:p14="http://schemas.microsoft.com/office/powerpoint/2010/main" val="4049346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5C062-9CC8-C363-8C55-CA7C2FB5B602}"/>
              </a:ext>
            </a:extLst>
          </p:cNvPr>
          <p:cNvSpPr>
            <a:spLocks noGrp="1"/>
          </p:cNvSpPr>
          <p:nvPr>
            <p:ph type="ctrTitle"/>
          </p:nvPr>
        </p:nvSpPr>
        <p:spPr>
          <a:xfrm>
            <a:off x="546351" y="628302"/>
            <a:ext cx="11139854" cy="930447"/>
          </a:xfrm>
        </p:spPr>
        <p:txBody>
          <a:bodyPr vert="horz" lIns="91440" tIns="45720" rIns="91440" bIns="45720" rtlCol="0">
            <a:noAutofit/>
          </a:bodyPr>
          <a:lstStyle/>
          <a:p>
            <a:r>
              <a:rPr lang="en-US" sz="2800" b="1" kern="1200" dirty="0">
                <a:solidFill>
                  <a:srgbClr val="FFFFFF"/>
                </a:solidFill>
                <a:latin typeface="+mj-lt"/>
                <a:ea typeface="+mj-ea"/>
                <a:cs typeface="+mj-cs"/>
              </a:rPr>
              <a:t>Installation of a Pride of the Farm</a:t>
            </a:r>
            <a:br>
              <a:rPr lang="en-US" sz="2800" b="1" kern="1200" dirty="0">
                <a:solidFill>
                  <a:srgbClr val="FFFFFF"/>
                </a:solidFill>
                <a:latin typeface="+mj-lt"/>
                <a:ea typeface="+mj-ea"/>
                <a:cs typeface="+mj-cs"/>
              </a:rPr>
            </a:br>
            <a:r>
              <a:rPr lang="en-US" sz="2800" b="1" kern="1200" dirty="0">
                <a:solidFill>
                  <a:srgbClr val="FFFFFF"/>
                </a:solidFill>
                <a:latin typeface="+mj-lt"/>
                <a:ea typeface="+mj-ea"/>
                <a:cs typeface="+mj-cs"/>
              </a:rPr>
              <a:t> WPO12E</a:t>
            </a:r>
            <a:br>
              <a:rPr lang="en-US" sz="2800" b="1" kern="1200" dirty="0">
                <a:solidFill>
                  <a:srgbClr val="FFFFFF"/>
                </a:solidFill>
                <a:latin typeface="+mj-lt"/>
                <a:ea typeface="+mj-ea"/>
                <a:cs typeface="+mj-cs"/>
              </a:rPr>
            </a:br>
            <a:r>
              <a:rPr lang="en-US" sz="2800" b="1" kern="1200" dirty="0">
                <a:solidFill>
                  <a:srgbClr val="FFFFFF"/>
                </a:solidFill>
                <a:latin typeface="+mj-lt"/>
                <a:ea typeface="+mj-ea"/>
                <a:cs typeface="+mj-cs"/>
              </a:rPr>
              <a:t>Electric Heated Open Trough Waterer</a:t>
            </a:r>
          </a:p>
        </p:txBody>
      </p:sp>
      <p:cxnSp>
        <p:nvCxnSpPr>
          <p:cNvPr id="52" name="Straight Connector 5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descr="A blue sign with white text&#10;&#10;Description automatically generated with low confidence">
            <a:extLst>
              <a:ext uri="{FF2B5EF4-FFF2-40B4-BE49-F238E27FC236}">
                <a16:creationId xmlns:a16="http://schemas.microsoft.com/office/drawing/2014/main" id="{ECD19D42-633B-5711-0E63-0CD756435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25" y="2426818"/>
            <a:ext cx="5108801" cy="3997637"/>
          </a:xfrm>
          <a:prstGeom prst="rect">
            <a:avLst/>
          </a:prstGeom>
        </p:spPr>
      </p:pic>
      <p:cxnSp>
        <p:nvCxnSpPr>
          <p:cNvPr id="54" name="Straight Connector 5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blue, seat&#10;&#10;Description automatically generated">
            <a:extLst>
              <a:ext uri="{FF2B5EF4-FFF2-40B4-BE49-F238E27FC236}">
                <a16:creationId xmlns:a16="http://schemas.microsoft.com/office/drawing/2014/main" id="{3EB3DB12-3B3A-5E6E-EC69-269E59EE8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2426818"/>
            <a:ext cx="5358673" cy="3997637"/>
          </a:xfrm>
          <a:prstGeom prst="rect">
            <a:avLst/>
          </a:prstGeom>
        </p:spPr>
      </p:pic>
    </p:spTree>
    <p:extLst>
      <p:ext uri="{BB962C8B-B14F-4D97-AF65-F5344CB8AC3E}">
        <p14:creationId xmlns:p14="http://schemas.microsoft.com/office/powerpoint/2010/main" val="54468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501B771-6503-8034-477E-44751A22BF1C}"/>
              </a:ext>
            </a:extLst>
          </p:cNvPr>
          <p:cNvSpPr>
            <a:spLocks noGrp="1"/>
          </p:cNvSpPr>
          <p:nvPr>
            <p:ph type="body" sz="half" idx="2"/>
          </p:nvPr>
        </p:nvSpPr>
        <p:spPr>
          <a:xfrm>
            <a:off x="593610" y="2121763"/>
            <a:ext cx="3822192" cy="3773010"/>
          </a:xfrm>
        </p:spPr>
        <p:txBody>
          <a:bodyPr vert="horz" lIns="91440" tIns="45720" rIns="91440" bIns="45720" rtlCol="0">
            <a:normAutofit/>
          </a:bodyPr>
          <a:lstStyle/>
          <a:p>
            <a:pPr indent="-228600">
              <a:buFont typeface="Arial" panose="020B0604020202020204" pitchFamily="34" charset="0"/>
              <a:buChar char="•"/>
            </a:pPr>
            <a:r>
              <a:rPr lang="en-US" sz="2400" dirty="0">
                <a:solidFill>
                  <a:schemeClr val="bg1"/>
                </a:solidFill>
              </a:rPr>
              <a:t>Cut a 45* bevel at the top of 3”pipe to allow more room to remove and insert the power cord of heater </a:t>
            </a:r>
          </a:p>
          <a:p>
            <a:pPr indent="-228600">
              <a:buFont typeface="Arial" panose="020B0604020202020204" pitchFamily="34" charset="0"/>
              <a:buChar char="•"/>
            </a:pPr>
            <a:endParaRPr lang="en-US" sz="2400" dirty="0">
              <a:solidFill>
                <a:schemeClr val="bg1"/>
              </a:solidFill>
            </a:endParaRPr>
          </a:p>
          <a:p>
            <a:pPr indent="-228600">
              <a:buFont typeface="Arial" panose="020B0604020202020204" pitchFamily="34" charset="0"/>
              <a:buChar char="•"/>
            </a:pPr>
            <a:r>
              <a:rPr lang="en-US" sz="2400" dirty="0">
                <a:solidFill>
                  <a:schemeClr val="bg1"/>
                </a:solidFill>
              </a:rPr>
              <a:t>Make sure lower part of cut is still higher than top of waterer trough to prevent water falling into riser tube</a:t>
            </a:r>
          </a:p>
        </p:txBody>
      </p:sp>
      <p:pic>
        <p:nvPicPr>
          <p:cNvPr id="6" name="Picture Placeholder 5" descr="A picture containing blue&#10;&#10;Description automatically generated">
            <a:extLst>
              <a:ext uri="{FF2B5EF4-FFF2-40B4-BE49-F238E27FC236}">
                <a16:creationId xmlns:a16="http://schemas.microsoft.com/office/drawing/2014/main" id="{28927EF8-AADB-6E10-7DB9-D8C0E9DD6C0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a:xfrm>
            <a:off x="5110716" y="746918"/>
            <a:ext cx="6596652" cy="5208716"/>
          </a:xfrm>
          <a:prstGeom prst="rect">
            <a:avLst/>
          </a:prstGeom>
        </p:spPr>
      </p:pic>
      <p:sp>
        <p:nvSpPr>
          <p:cNvPr id="8" name="TextBox 7">
            <a:extLst>
              <a:ext uri="{FF2B5EF4-FFF2-40B4-BE49-F238E27FC236}">
                <a16:creationId xmlns:a16="http://schemas.microsoft.com/office/drawing/2014/main" id="{FFCA4877-9B8A-9D14-9FA5-6DA5B5CCF8E3}"/>
              </a:ext>
            </a:extLst>
          </p:cNvPr>
          <p:cNvSpPr txBox="1"/>
          <p:nvPr/>
        </p:nvSpPr>
        <p:spPr>
          <a:xfrm>
            <a:off x="704088" y="1446870"/>
            <a:ext cx="3685032" cy="523220"/>
          </a:xfrm>
          <a:prstGeom prst="rect">
            <a:avLst/>
          </a:prstGeom>
          <a:noFill/>
        </p:spPr>
        <p:txBody>
          <a:bodyPr wrap="square">
            <a:spAutoFit/>
          </a:bodyPr>
          <a:lstStyle/>
          <a:p>
            <a:pPr algn="ctr"/>
            <a:r>
              <a:rPr lang="en-US" sz="2800" dirty="0">
                <a:solidFill>
                  <a:schemeClr val="bg1"/>
                </a:solidFill>
              </a:rPr>
              <a:t>INSTALLATION HACK </a:t>
            </a:r>
          </a:p>
        </p:txBody>
      </p:sp>
    </p:spTree>
    <p:extLst>
      <p:ext uri="{BB962C8B-B14F-4D97-AF65-F5344CB8AC3E}">
        <p14:creationId xmlns:p14="http://schemas.microsoft.com/office/powerpoint/2010/main" val="2890372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DD1D31-9778-821E-CCA6-6FDBAF52D674}"/>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2500" b="1" kern="1200" dirty="0">
                <a:solidFill>
                  <a:srgbClr val="FF0000"/>
                </a:solidFill>
                <a:latin typeface="+mn-lt"/>
                <a:ea typeface="+mj-ea"/>
                <a:cs typeface="+mj-cs"/>
              </a:rPr>
              <a:t>ATTENTION:  </a:t>
            </a:r>
            <a:r>
              <a:rPr lang="en-US" sz="2500" kern="1200" dirty="0">
                <a:solidFill>
                  <a:srgbClr val="FF0000"/>
                </a:solidFill>
                <a:latin typeface="+mn-lt"/>
                <a:ea typeface="+mj-ea"/>
                <a:cs typeface="+mj-cs"/>
              </a:rPr>
              <a:t>TW is consulting with ISU to check on validity of grounding</a:t>
            </a:r>
          </a:p>
        </p:txBody>
      </p:sp>
      <p:cxnSp>
        <p:nvCxnSpPr>
          <p:cNvPr id="18"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A4EDEDF-0B7E-F6DA-1BD4-4FB1A26D35D8}"/>
              </a:ext>
            </a:extLst>
          </p:cNvPr>
          <p:cNvSpPr>
            <a:spLocks noGrp="1"/>
          </p:cNvSpPr>
          <p:nvPr>
            <p:ph type="body" sz="half" idx="2"/>
          </p:nvPr>
        </p:nvSpPr>
        <p:spPr>
          <a:xfrm>
            <a:off x="593610" y="2121763"/>
            <a:ext cx="3822192" cy="3773010"/>
          </a:xfrm>
        </p:spPr>
        <p:txBody>
          <a:bodyPr vert="horz" lIns="91440" tIns="45720" rIns="91440" bIns="45720" rtlCol="0">
            <a:normAutofit/>
          </a:bodyPr>
          <a:lstStyle/>
          <a:p>
            <a:r>
              <a:rPr lang="en-US" sz="2800" dirty="0">
                <a:solidFill>
                  <a:schemeClr val="bg1"/>
                </a:solidFill>
              </a:rPr>
              <a:t>Ground wire is continued from grounding rod, up thru 3” water assembly pipe and wrapped at the base of the tube in the water to assure proper grounding in the event of stray voltage.</a:t>
            </a:r>
          </a:p>
        </p:txBody>
      </p:sp>
      <p:pic>
        <p:nvPicPr>
          <p:cNvPr id="6" name="Picture Placeholder 5" descr="A picture containing blue, pool, swimming&#10;&#10;Description automatically generated">
            <a:extLst>
              <a:ext uri="{FF2B5EF4-FFF2-40B4-BE49-F238E27FC236}">
                <a16:creationId xmlns:a16="http://schemas.microsoft.com/office/drawing/2014/main" id="{92B12FE9-20EF-1644-F744-4E201EA959E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a:xfrm>
            <a:off x="5110716" y="746918"/>
            <a:ext cx="6596652" cy="5208716"/>
          </a:xfrm>
          <a:prstGeom prst="rect">
            <a:avLst/>
          </a:prstGeom>
        </p:spPr>
      </p:pic>
    </p:spTree>
    <p:extLst>
      <p:ext uri="{BB962C8B-B14F-4D97-AF65-F5344CB8AC3E}">
        <p14:creationId xmlns:p14="http://schemas.microsoft.com/office/powerpoint/2010/main" val="3513661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AD093A4-EE76-BDDB-3FAF-077FBCC88071}"/>
              </a:ext>
            </a:extLst>
          </p:cNvPr>
          <p:cNvSpPr>
            <a:spLocks noGrp="1"/>
          </p:cNvSpPr>
          <p:nvPr>
            <p:ph type="body" sz="half" idx="2"/>
          </p:nvPr>
        </p:nvSpPr>
        <p:spPr>
          <a:xfrm>
            <a:off x="566928" y="3990840"/>
            <a:ext cx="3822192" cy="2055776"/>
          </a:xfrm>
        </p:spPr>
        <p:txBody>
          <a:bodyPr vert="horz" lIns="91440" tIns="45720" rIns="91440" bIns="45720" rtlCol="0">
            <a:noAutofit/>
          </a:bodyPr>
          <a:lstStyle/>
          <a:p>
            <a:pPr indent="-228600">
              <a:buFont typeface="Arial" panose="020B0604020202020204" pitchFamily="34" charset="0"/>
              <a:buChar char="•"/>
            </a:pPr>
            <a:r>
              <a:rPr lang="en-US" sz="2800" dirty="0">
                <a:solidFill>
                  <a:schemeClr val="bg1"/>
                </a:solidFill>
              </a:rPr>
              <a:t>Waterer should be mounted and sealed to concrete using provided weatherstripping or silicone caulk</a:t>
            </a:r>
          </a:p>
          <a:p>
            <a:endParaRPr lang="en-US" sz="2800" dirty="0">
              <a:solidFill>
                <a:schemeClr val="bg1"/>
              </a:solidFill>
            </a:endParaRPr>
          </a:p>
        </p:txBody>
      </p:sp>
      <p:pic>
        <p:nvPicPr>
          <p:cNvPr id="6" name="Picture Placeholder 5" descr="A picture containing outdoor, ground, grass, sidewalk&#10;&#10;Description automatically generated">
            <a:extLst>
              <a:ext uri="{FF2B5EF4-FFF2-40B4-BE49-F238E27FC236}">
                <a16:creationId xmlns:a16="http://schemas.microsoft.com/office/drawing/2014/main" id="{A7905247-7A92-BB2F-5FF7-6B5DE835343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5110716" y="784995"/>
            <a:ext cx="6596652" cy="5208760"/>
          </a:xfrm>
          <a:prstGeom prst="rect">
            <a:avLst/>
          </a:prstGeom>
        </p:spPr>
      </p:pic>
      <p:sp>
        <p:nvSpPr>
          <p:cNvPr id="8" name="TextBox 7">
            <a:extLst>
              <a:ext uri="{FF2B5EF4-FFF2-40B4-BE49-F238E27FC236}">
                <a16:creationId xmlns:a16="http://schemas.microsoft.com/office/drawing/2014/main" id="{918A9E26-2A35-186D-5B38-F3838C9FF8C5}"/>
              </a:ext>
            </a:extLst>
          </p:cNvPr>
          <p:cNvSpPr txBox="1"/>
          <p:nvPr/>
        </p:nvSpPr>
        <p:spPr>
          <a:xfrm>
            <a:off x="607612" y="2112823"/>
            <a:ext cx="3877984" cy="1815882"/>
          </a:xfrm>
          <a:prstGeom prst="rect">
            <a:avLst/>
          </a:prstGeom>
          <a:noFill/>
        </p:spPr>
        <p:txBody>
          <a:bodyPr wrap="square">
            <a:spAutoFit/>
          </a:bodyPr>
          <a:lstStyle/>
          <a:p>
            <a:pPr indent="-228600">
              <a:buFont typeface="Arial" panose="020B0604020202020204" pitchFamily="34" charset="0"/>
              <a:buChar char="•"/>
            </a:pPr>
            <a:r>
              <a:rPr lang="en-US" sz="2800" dirty="0">
                <a:solidFill>
                  <a:schemeClr val="bg1"/>
                </a:solidFill>
              </a:rPr>
              <a:t>Access door should be orientated to the east or south to avoid cold winter winds</a:t>
            </a:r>
          </a:p>
        </p:txBody>
      </p:sp>
      <p:sp>
        <p:nvSpPr>
          <p:cNvPr id="12" name="TextBox 11">
            <a:extLst>
              <a:ext uri="{FF2B5EF4-FFF2-40B4-BE49-F238E27FC236}">
                <a16:creationId xmlns:a16="http://schemas.microsoft.com/office/drawing/2014/main" id="{E44E26A3-5937-9068-C858-F990549C5E18}"/>
              </a:ext>
            </a:extLst>
          </p:cNvPr>
          <p:cNvSpPr txBox="1"/>
          <p:nvPr/>
        </p:nvSpPr>
        <p:spPr>
          <a:xfrm flipH="1">
            <a:off x="566928" y="485276"/>
            <a:ext cx="3822192" cy="1384995"/>
          </a:xfrm>
          <a:prstGeom prst="rect">
            <a:avLst/>
          </a:prstGeom>
          <a:noFill/>
        </p:spPr>
        <p:txBody>
          <a:bodyPr wrap="square" rtlCol="0">
            <a:spAutoFit/>
          </a:bodyPr>
          <a:lstStyle/>
          <a:p>
            <a:pPr indent="-182880">
              <a:buFont typeface="Arial" panose="020B0604020202020204" pitchFamily="34" charset="0"/>
              <a:buChar char="•"/>
            </a:pPr>
            <a:r>
              <a:rPr lang="en-US" sz="2800" dirty="0">
                <a:solidFill>
                  <a:schemeClr val="bg1"/>
                </a:solidFill>
              </a:rPr>
              <a:t>Check for water leaks</a:t>
            </a:r>
          </a:p>
          <a:p>
            <a:pPr indent="-182880">
              <a:buFont typeface="Arial" panose="020B0604020202020204" pitchFamily="34" charset="0"/>
              <a:buChar char="•"/>
            </a:pPr>
            <a:r>
              <a:rPr lang="en-US" sz="2800" dirty="0">
                <a:solidFill>
                  <a:schemeClr val="bg1"/>
                </a:solidFill>
              </a:rPr>
              <a:t>Secure pipe insulation with zip ties</a:t>
            </a:r>
          </a:p>
        </p:txBody>
      </p:sp>
    </p:spTree>
    <p:extLst>
      <p:ext uri="{BB962C8B-B14F-4D97-AF65-F5344CB8AC3E}">
        <p14:creationId xmlns:p14="http://schemas.microsoft.com/office/powerpoint/2010/main" val="62495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ss, sky, outdoor, blue&#10;&#10;Description automatically generated">
            <a:extLst>
              <a:ext uri="{FF2B5EF4-FFF2-40B4-BE49-F238E27FC236}">
                <a16:creationId xmlns:a16="http://schemas.microsoft.com/office/drawing/2014/main" id="{B9B70336-3BE0-986B-3910-5E4A645F5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362" y="457200"/>
            <a:ext cx="3343276" cy="5943600"/>
          </a:xfrm>
          <a:prstGeom prst="rect">
            <a:avLst/>
          </a:prstGeom>
        </p:spPr>
      </p:pic>
    </p:spTree>
    <p:extLst>
      <p:ext uri="{BB962C8B-B14F-4D97-AF65-F5344CB8AC3E}">
        <p14:creationId xmlns:p14="http://schemas.microsoft.com/office/powerpoint/2010/main" val="3481390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36">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ED0CAE-6C94-A94A-1907-C6C917F1FDB0}"/>
              </a:ext>
            </a:extLst>
          </p:cNvPr>
          <p:cNvSpPr>
            <a:spLocks noGrp="1"/>
          </p:cNvSpPr>
          <p:nvPr>
            <p:ph type="title"/>
          </p:nvPr>
        </p:nvSpPr>
        <p:spPr>
          <a:xfrm>
            <a:off x="742950" y="571499"/>
            <a:ext cx="3476625" cy="5422901"/>
          </a:xfrm>
        </p:spPr>
        <p:txBody>
          <a:bodyPr vert="horz" lIns="91440" tIns="45720" rIns="91440" bIns="45720" rtlCol="0" anchor="ctr">
            <a:normAutofit/>
          </a:bodyPr>
          <a:lstStyle/>
          <a:p>
            <a:pPr algn="ctr"/>
            <a:r>
              <a:rPr lang="en-US" sz="2600" kern="1200" dirty="0">
                <a:solidFill>
                  <a:srgbClr val="FFFFFF"/>
                </a:solidFill>
                <a:latin typeface="+mn-lt"/>
                <a:ea typeface="+mj-ea"/>
                <a:cs typeface="+mj-cs"/>
              </a:rPr>
              <a:t>Select a pad size that an animal can comfortably stand on.</a:t>
            </a:r>
            <a:br>
              <a:rPr lang="en-US" sz="2600" kern="1200" dirty="0">
                <a:solidFill>
                  <a:srgbClr val="FFFFFF"/>
                </a:solidFill>
                <a:latin typeface="+mn-lt"/>
                <a:ea typeface="+mj-ea"/>
                <a:cs typeface="+mj-cs"/>
              </a:rPr>
            </a:br>
            <a:br>
              <a:rPr lang="en-US" sz="2600" kern="1200" dirty="0">
                <a:solidFill>
                  <a:srgbClr val="FFFFFF"/>
                </a:solidFill>
                <a:latin typeface="+mn-lt"/>
                <a:ea typeface="+mj-ea"/>
                <a:cs typeface="+mj-cs"/>
              </a:rPr>
            </a:br>
            <a:r>
              <a:rPr lang="en-US" sz="2600" kern="1200" dirty="0">
                <a:solidFill>
                  <a:srgbClr val="FFFFFF"/>
                </a:solidFill>
                <a:latin typeface="+mn-lt"/>
                <a:ea typeface="+mj-ea"/>
                <a:cs typeface="+mj-cs"/>
              </a:rPr>
              <a:t>This pad will be a two level</a:t>
            </a:r>
            <a:br>
              <a:rPr lang="en-US" sz="2600" kern="1200" dirty="0">
                <a:solidFill>
                  <a:srgbClr val="FFFFFF"/>
                </a:solidFill>
                <a:latin typeface="+mn-lt"/>
                <a:ea typeface="+mj-ea"/>
                <a:cs typeface="+mj-cs"/>
              </a:rPr>
            </a:br>
            <a:r>
              <a:rPr lang="en-US" sz="2600" kern="1200" dirty="0">
                <a:solidFill>
                  <a:srgbClr val="FFFFFF"/>
                </a:solidFill>
                <a:latin typeface="+mn-lt"/>
                <a:ea typeface="+mj-ea"/>
                <a:cs typeface="+mj-cs"/>
              </a:rPr>
              <a:t> 12’ x12’ monolithic pour</a:t>
            </a:r>
            <a:br>
              <a:rPr lang="en-US" sz="2600" kern="1200" dirty="0">
                <a:solidFill>
                  <a:srgbClr val="FFFFFF"/>
                </a:solidFill>
                <a:latin typeface="+mn-lt"/>
                <a:ea typeface="+mj-ea"/>
                <a:cs typeface="+mj-cs"/>
              </a:rPr>
            </a:br>
            <a:r>
              <a:rPr lang="en-US" sz="2600" kern="1200" dirty="0">
                <a:solidFill>
                  <a:srgbClr val="FFFFFF"/>
                </a:solidFill>
                <a:latin typeface="+mn-lt"/>
                <a:ea typeface="+mj-ea"/>
                <a:cs typeface="+mj-cs"/>
              </a:rPr>
              <a:t>using 2” x 6” lumber</a:t>
            </a:r>
            <a:br>
              <a:rPr lang="en-US" sz="2600" kern="1200" dirty="0">
                <a:solidFill>
                  <a:srgbClr val="FFFFFF"/>
                </a:solidFill>
                <a:latin typeface="+mn-lt"/>
                <a:ea typeface="+mj-ea"/>
                <a:cs typeface="+mj-cs"/>
              </a:rPr>
            </a:br>
            <a:br>
              <a:rPr lang="en-US" sz="2600" kern="1200" dirty="0">
                <a:solidFill>
                  <a:srgbClr val="FFFFFF"/>
                </a:solidFill>
                <a:latin typeface="+mn-lt"/>
                <a:ea typeface="+mj-ea"/>
                <a:cs typeface="+mj-cs"/>
              </a:rPr>
            </a:br>
            <a:r>
              <a:rPr lang="en-US" sz="2600" kern="1200" dirty="0">
                <a:solidFill>
                  <a:srgbClr val="FFFFFF"/>
                </a:solidFill>
                <a:latin typeface="+mn-lt"/>
                <a:ea typeface="+mj-ea"/>
                <a:cs typeface="+mj-cs"/>
              </a:rPr>
              <a:t>Riser tube is a 10” PVC tube – a minimum of an 8” is recommended</a:t>
            </a:r>
          </a:p>
        </p:txBody>
      </p:sp>
      <p:pic>
        <p:nvPicPr>
          <p:cNvPr id="5" name="Content Placeholder 4" descr="A picture containing grass, outdoor, field, fence&#10;&#10;Description automatically generated">
            <a:extLst>
              <a:ext uri="{FF2B5EF4-FFF2-40B4-BE49-F238E27FC236}">
                <a16:creationId xmlns:a16="http://schemas.microsoft.com/office/drawing/2014/main" id="{A9D561E7-6E44-CED8-0DB6-72C59F5F74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5489" y="234393"/>
            <a:ext cx="4791911" cy="6389213"/>
          </a:xfrm>
          <a:prstGeom prst="rect">
            <a:avLst/>
          </a:prstGeom>
        </p:spPr>
      </p:pic>
    </p:spTree>
    <p:extLst>
      <p:ext uri="{BB962C8B-B14F-4D97-AF65-F5344CB8AC3E}">
        <p14:creationId xmlns:p14="http://schemas.microsoft.com/office/powerpoint/2010/main" val="1925429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D41B9DB-E66B-8E2E-8B7E-70710624B0AF}"/>
              </a:ext>
            </a:extLst>
          </p:cNvPr>
          <p:cNvPicPr>
            <a:picLocks noChangeAspect="1"/>
          </p:cNvPicPr>
          <p:nvPr/>
        </p:nvPicPr>
        <p:blipFill>
          <a:blip r:embed="rId2"/>
          <a:stretch>
            <a:fillRect/>
          </a:stretch>
        </p:blipFill>
        <p:spPr>
          <a:xfrm>
            <a:off x="4837335" y="513987"/>
            <a:ext cx="7117527" cy="5641534"/>
          </a:xfrm>
          <a:prstGeom prst="rect">
            <a:avLst/>
          </a:prstGeom>
        </p:spPr>
      </p:pic>
      <p:sp>
        <p:nvSpPr>
          <p:cNvPr id="11"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203F160F-C759-46D6-E2A7-CE571CB8B40B}"/>
              </a:ext>
            </a:extLst>
          </p:cNvPr>
          <p:cNvSpPr>
            <a:spLocks noGrp="1"/>
          </p:cNvSpPr>
          <p:nvPr>
            <p:ph type="body" sz="half" idx="2"/>
          </p:nvPr>
        </p:nvSpPr>
        <p:spPr>
          <a:xfrm>
            <a:off x="580485" y="1033780"/>
            <a:ext cx="3932237" cy="3811588"/>
          </a:xfrm>
        </p:spPr>
        <p:txBody>
          <a:bodyPr>
            <a:normAutofit/>
          </a:bodyPr>
          <a:lstStyle/>
          <a:p>
            <a:pPr algn="ctr"/>
            <a:r>
              <a:rPr lang="en-US" sz="2800" dirty="0">
                <a:solidFill>
                  <a:schemeClr val="bg1"/>
                </a:solidFill>
              </a:rPr>
              <a:t>Use crushed rock to level pad site</a:t>
            </a:r>
          </a:p>
          <a:p>
            <a:pPr algn="ctr"/>
            <a:endParaRPr lang="en-US" sz="2800" dirty="0">
              <a:solidFill>
                <a:schemeClr val="bg1"/>
              </a:solidFill>
            </a:endParaRPr>
          </a:p>
          <a:p>
            <a:pPr algn="ctr"/>
            <a:r>
              <a:rPr lang="en-US" sz="2800" dirty="0">
                <a:solidFill>
                  <a:schemeClr val="bg1"/>
                </a:solidFill>
              </a:rPr>
              <a:t>To reinforce concrete pad we will use wire mesh</a:t>
            </a:r>
          </a:p>
        </p:txBody>
      </p:sp>
    </p:spTree>
    <p:extLst>
      <p:ext uri="{BB962C8B-B14F-4D97-AF65-F5344CB8AC3E}">
        <p14:creationId xmlns:p14="http://schemas.microsoft.com/office/powerpoint/2010/main" val="1414855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C87AB5A-E5CE-59D9-AA2F-2BB4833911E1}"/>
              </a:ext>
            </a:extLst>
          </p:cNvPr>
          <p:cNvSpPr>
            <a:spLocks noGrp="1"/>
          </p:cNvSpPr>
          <p:nvPr>
            <p:ph type="body" sz="half" idx="2"/>
          </p:nvPr>
        </p:nvSpPr>
        <p:spPr>
          <a:xfrm>
            <a:off x="635508" y="2120174"/>
            <a:ext cx="3822192" cy="3773010"/>
          </a:xfrm>
        </p:spPr>
        <p:txBody>
          <a:bodyPr vert="horz" lIns="91440" tIns="45720" rIns="91440" bIns="45720" rtlCol="0">
            <a:normAutofit/>
          </a:bodyPr>
          <a:lstStyle/>
          <a:p>
            <a:r>
              <a:rPr lang="en-US" sz="2800" dirty="0">
                <a:solidFill>
                  <a:schemeClr val="bg1"/>
                </a:solidFill>
              </a:rPr>
              <a:t>Top level of pad is sized to have 10” – 12” around the footprint of the waterer</a:t>
            </a:r>
          </a:p>
        </p:txBody>
      </p:sp>
      <p:pic>
        <p:nvPicPr>
          <p:cNvPr id="6" name="Picture Placeholder 5" descr="A picture containing grass, outdoor, sky, wooden&#10;&#10;Description automatically generated">
            <a:extLst>
              <a:ext uri="{FF2B5EF4-FFF2-40B4-BE49-F238E27FC236}">
                <a16:creationId xmlns:a16="http://schemas.microsoft.com/office/drawing/2014/main" id="{A67CB743-7519-E354-4799-BFCC26D55CA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a:xfrm>
            <a:off x="5110716" y="746918"/>
            <a:ext cx="6596652" cy="5208716"/>
          </a:xfrm>
          <a:prstGeom prst="rect">
            <a:avLst/>
          </a:prstGeom>
        </p:spPr>
      </p:pic>
    </p:spTree>
    <p:extLst>
      <p:ext uri="{BB962C8B-B14F-4D97-AF65-F5344CB8AC3E}">
        <p14:creationId xmlns:p14="http://schemas.microsoft.com/office/powerpoint/2010/main" val="1882148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3E04076-EA86-302C-52E4-0B1CBBE6BB9D}"/>
              </a:ext>
            </a:extLst>
          </p:cNvPr>
          <p:cNvSpPr>
            <a:spLocks noGrp="1"/>
          </p:cNvSpPr>
          <p:nvPr>
            <p:ph type="body" sz="half" idx="2"/>
          </p:nvPr>
        </p:nvSpPr>
        <p:spPr>
          <a:xfrm>
            <a:off x="593610" y="2121763"/>
            <a:ext cx="3822192" cy="3773010"/>
          </a:xfrm>
        </p:spPr>
        <p:txBody>
          <a:bodyPr vert="horz" lIns="91440" tIns="45720" rIns="91440" bIns="45720" rtlCol="0">
            <a:normAutofit/>
          </a:bodyPr>
          <a:lstStyle/>
          <a:p>
            <a:r>
              <a:rPr lang="en-US" sz="2800" dirty="0">
                <a:solidFill>
                  <a:schemeClr val="bg1"/>
                </a:solidFill>
              </a:rPr>
              <a:t>Finish the concrete pour with a rough broom finish</a:t>
            </a:r>
          </a:p>
        </p:txBody>
      </p:sp>
      <p:pic>
        <p:nvPicPr>
          <p:cNvPr id="10" name="Picture Placeholder 9" descr="A picture containing grass, outdoor, sky, ground&#10;&#10;Description automatically generated">
            <a:extLst>
              <a:ext uri="{FF2B5EF4-FFF2-40B4-BE49-F238E27FC236}">
                <a16:creationId xmlns:a16="http://schemas.microsoft.com/office/drawing/2014/main" id="{4276EE8D-7B65-AC39-A0B4-61B513E23F9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80" b="380"/>
          <a:stretch>
            <a:fillRect/>
          </a:stretch>
        </p:blipFill>
        <p:spPr>
          <a:xfrm>
            <a:off x="5110716" y="749036"/>
            <a:ext cx="6596652" cy="5204479"/>
          </a:xfrm>
          <a:prstGeom prst="rect">
            <a:avLst/>
          </a:prstGeom>
        </p:spPr>
      </p:pic>
    </p:spTree>
    <p:extLst>
      <p:ext uri="{BB962C8B-B14F-4D97-AF65-F5344CB8AC3E}">
        <p14:creationId xmlns:p14="http://schemas.microsoft.com/office/powerpoint/2010/main" val="3375012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4AD3835-30CE-3A84-AB52-96ACE56FC6AD}"/>
              </a:ext>
            </a:extLst>
          </p:cNvPr>
          <p:cNvSpPr>
            <a:spLocks noGrp="1"/>
          </p:cNvSpPr>
          <p:nvPr>
            <p:ph type="body" sz="half" idx="2"/>
          </p:nvPr>
        </p:nvSpPr>
        <p:spPr>
          <a:xfrm>
            <a:off x="593610" y="2121763"/>
            <a:ext cx="3822192" cy="3773010"/>
          </a:xfrm>
        </p:spPr>
        <p:txBody>
          <a:bodyPr vert="horz" lIns="91440" tIns="45720" rIns="91440" bIns="45720" rtlCol="0">
            <a:normAutofit/>
          </a:bodyPr>
          <a:lstStyle/>
          <a:p>
            <a:r>
              <a:rPr lang="en-US" sz="2800" dirty="0">
                <a:solidFill>
                  <a:schemeClr val="bg1"/>
                </a:solidFill>
              </a:rPr>
              <a:t>Add crushed rock around the perimeter of pad</a:t>
            </a:r>
          </a:p>
        </p:txBody>
      </p:sp>
      <p:pic>
        <p:nvPicPr>
          <p:cNvPr id="6" name="Picture Placeholder 5" descr="A picture containing sky, ground, outdoor, building&#10;&#10;Description automatically generated">
            <a:extLst>
              <a:ext uri="{FF2B5EF4-FFF2-40B4-BE49-F238E27FC236}">
                <a16:creationId xmlns:a16="http://schemas.microsoft.com/office/drawing/2014/main" id="{BD246669-4504-0C72-4BC6-6FCB72BFDBA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a:xfrm>
            <a:off x="5110716" y="746918"/>
            <a:ext cx="6596652" cy="5208716"/>
          </a:xfrm>
          <a:prstGeom prst="rect">
            <a:avLst/>
          </a:prstGeom>
        </p:spPr>
      </p:pic>
    </p:spTree>
    <p:extLst>
      <p:ext uri="{BB962C8B-B14F-4D97-AF65-F5344CB8AC3E}">
        <p14:creationId xmlns:p14="http://schemas.microsoft.com/office/powerpoint/2010/main" val="2183112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F77FDD0-9D97-6E22-B396-DBFA2137BF31}"/>
              </a:ext>
            </a:extLst>
          </p:cNvPr>
          <p:cNvSpPr>
            <a:spLocks noGrp="1"/>
          </p:cNvSpPr>
          <p:nvPr>
            <p:ph type="body" sz="half" idx="2"/>
          </p:nvPr>
        </p:nvSpPr>
        <p:spPr>
          <a:xfrm>
            <a:off x="593610" y="2121763"/>
            <a:ext cx="3822192" cy="3773010"/>
          </a:xfrm>
        </p:spPr>
        <p:txBody>
          <a:bodyPr vert="horz" lIns="91440" tIns="45720" rIns="91440" bIns="45720" rtlCol="0">
            <a:normAutofit/>
          </a:bodyPr>
          <a:lstStyle/>
          <a:p>
            <a:pPr indent="-228600">
              <a:buFont typeface="Arial" panose="020B0604020202020204" pitchFamily="34" charset="0"/>
              <a:buChar char="•"/>
            </a:pPr>
            <a:r>
              <a:rPr lang="en-US" sz="2800" dirty="0">
                <a:solidFill>
                  <a:schemeClr val="bg1"/>
                </a:solidFill>
              </a:rPr>
              <a:t>Cut off riser tube ½” to 2” above   the slab</a:t>
            </a:r>
          </a:p>
          <a:p>
            <a:pPr indent="-228600">
              <a:buFont typeface="Arial" panose="020B0604020202020204" pitchFamily="34" charset="0"/>
              <a:buChar char="•"/>
            </a:pPr>
            <a:r>
              <a:rPr lang="en-US" sz="2800" dirty="0">
                <a:solidFill>
                  <a:schemeClr val="bg1"/>
                </a:solidFill>
              </a:rPr>
              <a:t>This will prevent water and debris falling back down into riser </a:t>
            </a:r>
          </a:p>
          <a:p>
            <a:pPr indent="-228600">
              <a:buFont typeface="Arial" panose="020B0604020202020204" pitchFamily="34" charset="0"/>
              <a:buChar char="•"/>
            </a:pPr>
            <a:r>
              <a:rPr lang="en-US" sz="2800" dirty="0">
                <a:solidFill>
                  <a:schemeClr val="bg1"/>
                </a:solidFill>
              </a:rPr>
              <a:t>Important to keep riser open and free of debris</a:t>
            </a:r>
          </a:p>
          <a:p>
            <a:pPr indent="-228600">
              <a:buFont typeface="Arial" panose="020B0604020202020204" pitchFamily="34" charset="0"/>
              <a:buChar char="•"/>
            </a:pPr>
            <a:endParaRPr lang="en-US" sz="2000" dirty="0">
              <a:solidFill>
                <a:schemeClr val="bg1"/>
              </a:solidFill>
            </a:endParaRPr>
          </a:p>
        </p:txBody>
      </p:sp>
      <p:pic>
        <p:nvPicPr>
          <p:cNvPr id="6" name="Picture Placeholder 5" descr="A picture containing ground, outdoor, stone, concrete&#10;&#10;Description automatically generated">
            <a:extLst>
              <a:ext uri="{FF2B5EF4-FFF2-40B4-BE49-F238E27FC236}">
                <a16:creationId xmlns:a16="http://schemas.microsoft.com/office/drawing/2014/main" id="{C61CE8A5-0330-835B-68AF-E175DF969E1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a:xfrm>
            <a:off x="5110716" y="746918"/>
            <a:ext cx="6596652" cy="5208716"/>
          </a:xfrm>
          <a:prstGeom prst="rect">
            <a:avLst/>
          </a:prstGeom>
        </p:spPr>
      </p:pic>
    </p:spTree>
    <p:extLst>
      <p:ext uri="{BB962C8B-B14F-4D97-AF65-F5344CB8AC3E}">
        <p14:creationId xmlns:p14="http://schemas.microsoft.com/office/powerpoint/2010/main" val="1368654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FBBD365-4AB5-2374-17C6-74CCF69E5F0D}"/>
              </a:ext>
            </a:extLst>
          </p:cNvPr>
          <p:cNvSpPr>
            <a:spLocks noGrp="1"/>
          </p:cNvSpPr>
          <p:nvPr>
            <p:ph type="body" sz="half" idx="2"/>
          </p:nvPr>
        </p:nvSpPr>
        <p:spPr>
          <a:xfrm>
            <a:off x="593610" y="2121763"/>
            <a:ext cx="3822192" cy="3773010"/>
          </a:xfrm>
        </p:spPr>
        <p:txBody>
          <a:bodyPr vert="horz" lIns="91440" tIns="45720" rIns="91440" bIns="45720" rtlCol="0">
            <a:normAutofit/>
          </a:bodyPr>
          <a:lstStyle/>
          <a:p>
            <a:pPr indent="-228600">
              <a:buFont typeface="Arial" panose="020B0604020202020204" pitchFamily="34" charset="0"/>
              <a:buChar char="•"/>
            </a:pPr>
            <a:r>
              <a:rPr lang="en-US" sz="2800" dirty="0">
                <a:solidFill>
                  <a:schemeClr val="bg1"/>
                </a:solidFill>
              </a:rPr>
              <a:t>Shorten grounding rod and attach ground wire from electric service to rod with clamp </a:t>
            </a:r>
          </a:p>
          <a:p>
            <a:pPr indent="-228600">
              <a:buFont typeface="Arial" panose="020B0604020202020204" pitchFamily="34" charset="0"/>
              <a:buChar char="•"/>
            </a:pPr>
            <a:endParaRPr lang="en-US" sz="2800" dirty="0">
              <a:solidFill>
                <a:schemeClr val="bg1"/>
              </a:solidFill>
            </a:endParaRPr>
          </a:p>
          <a:p>
            <a:pPr indent="-228600">
              <a:buFont typeface="Arial" panose="020B0604020202020204" pitchFamily="34" charset="0"/>
              <a:buChar char="•"/>
            </a:pPr>
            <a:r>
              <a:rPr lang="en-US" sz="2800" dirty="0">
                <a:solidFill>
                  <a:schemeClr val="bg1"/>
                </a:solidFill>
              </a:rPr>
              <a:t>Service line should be ground fault protected at the breaker box</a:t>
            </a:r>
          </a:p>
          <a:p>
            <a:pPr indent="-228600">
              <a:buFont typeface="Arial" panose="020B0604020202020204" pitchFamily="34" charset="0"/>
              <a:buChar char="•"/>
            </a:pPr>
            <a:endParaRPr lang="en-US" sz="2000" dirty="0">
              <a:solidFill>
                <a:schemeClr val="bg1"/>
              </a:solidFill>
            </a:endParaRPr>
          </a:p>
          <a:p>
            <a:pPr indent="-228600">
              <a:buFont typeface="Arial" panose="020B0604020202020204" pitchFamily="34" charset="0"/>
              <a:buChar char="•"/>
            </a:pPr>
            <a:endParaRPr lang="en-US" sz="2000" dirty="0">
              <a:solidFill>
                <a:schemeClr val="bg1"/>
              </a:solidFill>
            </a:endParaRPr>
          </a:p>
        </p:txBody>
      </p:sp>
      <p:pic>
        <p:nvPicPr>
          <p:cNvPr id="6" name="Picture Placeholder 5" descr="A picture containing ground, outdoor, laying, rope&#10;&#10;Description automatically generated">
            <a:extLst>
              <a:ext uri="{FF2B5EF4-FFF2-40B4-BE49-F238E27FC236}">
                <a16:creationId xmlns:a16="http://schemas.microsoft.com/office/drawing/2014/main" id="{F291E374-11BF-47C1-FADE-C4F13054955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5110716" y="746896"/>
            <a:ext cx="6596652" cy="5208759"/>
          </a:xfrm>
          <a:prstGeom prst="rect">
            <a:avLst/>
          </a:prstGeom>
        </p:spPr>
      </p:pic>
    </p:spTree>
    <p:extLst>
      <p:ext uri="{BB962C8B-B14F-4D97-AF65-F5344CB8AC3E}">
        <p14:creationId xmlns:p14="http://schemas.microsoft.com/office/powerpoint/2010/main" val="1592096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8" name="Picture Placeholder 7" descr="A picture containing blue, bathtub, plastic&#10;&#10;Description automatically generated">
            <a:extLst>
              <a:ext uri="{FF2B5EF4-FFF2-40B4-BE49-F238E27FC236}">
                <a16:creationId xmlns:a16="http://schemas.microsoft.com/office/drawing/2014/main" id="{9F252ED4-0C93-0335-A0E3-62BC4E465CC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5110716" y="746895"/>
            <a:ext cx="6596652" cy="5208760"/>
          </a:xfrm>
          <a:prstGeom prst="rect">
            <a:avLst/>
          </a:prstGeom>
        </p:spPr>
      </p:pic>
      <p:sp>
        <p:nvSpPr>
          <p:cNvPr id="11" name="TextBox 10">
            <a:extLst>
              <a:ext uri="{FF2B5EF4-FFF2-40B4-BE49-F238E27FC236}">
                <a16:creationId xmlns:a16="http://schemas.microsoft.com/office/drawing/2014/main" id="{0BAE580E-757D-7F2A-ABB8-C016CF94CBC1}"/>
              </a:ext>
            </a:extLst>
          </p:cNvPr>
          <p:cNvSpPr txBox="1"/>
          <p:nvPr/>
        </p:nvSpPr>
        <p:spPr>
          <a:xfrm>
            <a:off x="336384" y="2075987"/>
            <a:ext cx="4413294" cy="2234458"/>
          </a:xfrm>
          <a:prstGeom prst="rect">
            <a:avLst/>
          </a:prstGeom>
          <a:noFill/>
        </p:spPr>
        <p:txBody>
          <a:bodyPr wrap="square">
            <a:sp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This installation used PEX pipe and a brass shut off valve</a:t>
            </a:r>
          </a:p>
          <a:p>
            <a:pPr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Mount outdoor waterproof electrical box  on the inside of waterer cavity using four #12 – 3/4” wood screws  </a:t>
            </a:r>
          </a:p>
        </p:txBody>
      </p:sp>
      <p:sp>
        <p:nvSpPr>
          <p:cNvPr id="16" name="TextBox 15">
            <a:extLst>
              <a:ext uri="{FF2B5EF4-FFF2-40B4-BE49-F238E27FC236}">
                <a16:creationId xmlns:a16="http://schemas.microsoft.com/office/drawing/2014/main" id="{B4B6DC17-A9F1-C594-EF5C-2616401568B9}"/>
              </a:ext>
            </a:extLst>
          </p:cNvPr>
          <p:cNvSpPr txBox="1"/>
          <p:nvPr/>
        </p:nvSpPr>
        <p:spPr>
          <a:xfrm>
            <a:off x="415422" y="392309"/>
            <a:ext cx="4334256" cy="1569660"/>
          </a:xfrm>
          <a:prstGeom prst="rect">
            <a:avLst/>
          </a:prstGeom>
          <a:noFill/>
        </p:spPr>
        <p:txBody>
          <a:bodyPr wrap="square">
            <a:spAutoFit/>
          </a:bodyPr>
          <a:lstStyle/>
          <a:p>
            <a:r>
              <a:rPr lang="en-US" sz="2400" dirty="0">
                <a:solidFill>
                  <a:schemeClr val="bg1"/>
                </a:solidFill>
              </a:rPr>
              <a:t>HINT:  Mount electrical box on right hand side of cavity if left-handed to make plugging in heater and heat tape easier</a:t>
            </a:r>
          </a:p>
        </p:txBody>
      </p:sp>
      <p:sp>
        <p:nvSpPr>
          <p:cNvPr id="17" name="TextBox 16">
            <a:extLst>
              <a:ext uri="{FF2B5EF4-FFF2-40B4-BE49-F238E27FC236}">
                <a16:creationId xmlns:a16="http://schemas.microsoft.com/office/drawing/2014/main" id="{65E94B2B-FA9C-5648-3DF5-5759A6A9BCF7}"/>
              </a:ext>
            </a:extLst>
          </p:cNvPr>
          <p:cNvSpPr txBox="1"/>
          <p:nvPr/>
        </p:nvSpPr>
        <p:spPr>
          <a:xfrm>
            <a:off x="336384" y="4174626"/>
            <a:ext cx="4334256" cy="2308324"/>
          </a:xfrm>
          <a:prstGeom prst="rect">
            <a:avLst/>
          </a:prstGeom>
          <a:noFill/>
        </p:spPr>
        <p:txBody>
          <a:bodyPr wrap="square">
            <a:spAutoFit/>
          </a:bodyPr>
          <a:lstStyle/>
          <a:p>
            <a:pPr indent="-228600">
              <a:buFont typeface="Arial" panose="020B0604020202020204" pitchFamily="34" charset="0"/>
              <a:buChar char="•"/>
            </a:pPr>
            <a:r>
              <a:rPr lang="en-US" sz="2400" dirty="0">
                <a:solidFill>
                  <a:schemeClr val="bg1"/>
                </a:solidFill>
              </a:rPr>
              <a:t>Use provided 4” pipe insulation  on upper portion of supply line.  If riser tube is deeper than 3 feet, install additional insulation on lower portion of waterline</a:t>
            </a:r>
          </a:p>
          <a:p>
            <a:pPr indent="-228600">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425744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400</Words>
  <Application>Microsoft Office PowerPoint</Application>
  <PresentationFormat>Widescreen</PresentationFormat>
  <Paragraphs>28</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Installation of a Pride of the Farm  WPO12E Electric Heated Open Trough Waterer</vt:lpstr>
      <vt:lpstr>Select a pad size that an animal can comfortably stand on.  This pad will be a two level  12’ x12’ monolithic pour using 2” x 6” lumber  Riser tube is a 10” PVC tube – a minimum of an 8” is recommended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ATTENTION:  TW is consulting with ISU to check on validity of grounding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Installation of a WPO12E Electric Heated Open Trough Waterer</dc:title>
  <dc:creator>Rod Schamle</dc:creator>
  <cp:lastModifiedBy>Rod Schamle</cp:lastModifiedBy>
  <cp:revision>12</cp:revision>
  <dcterms:created xsi:type="dcterms:W3CDTF">2022-08-06T02:17:21Z</dcterms:created>
  <dcterms:modified xsi:type="dcterms:W3CDTF">2022-08-14T02:33:32Z</dcterms:modified>
</cp:coreProperties>
</file>